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1" r:id="rId2"/>
    <p:sldId id="264" r:id="rId3"/>
    <p:sldId id="265" r:id="rId4"/>
    <p:sldId id="277" r:id="rId5"/>
    <p:sldId id="278" r:id="rId6"/>
    <p:sldId id="276" r:id="rId7"/>
    <p:sldId id="268" r:id="rId8"/>
    <p:sldId id="281" r:id="rId9"/>
    <p:sldId id="279" r:id="rId10"/>
    <p:sldId id="280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FF0909"/>
    <a:srgbClr val="FF2121"/>
    <a:srgbClr val="FF0D0D"/>
    <a:srgbClr val="FF1D1D"/>
    <a:srgbClr val="FF4B4B"/>
    <a:srgbClr val="FF3737"/>
    <a:srgbClr val="D00000"/>
    <a:srgbClr val="FF0101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16.wdp"/><Relationship Id="rId18" Type="http://schemas.microsoft.com/office/2007/relationships/hdphoto" Target="../media/hdphoto18.wdp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image" Target="../media/image42.png"/><Relationship Id="rId16" Type="http://schemas.microsoft.com/office/2007/relationships/hdphoto" Target="../media/hdphoto1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7.png"/><Relationship Id="rId5" Type="http://schemas.openxmlformats.org/officeDocument/2006/relationships/image" Target="../media/image15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microsoft.com/office/2007/relationships/hdphoto" Target="../media/hdphoto14.wdp"/><Relationship Id="rId9" Type="http://schemas.microsoft.com/office/2007/relationships/hdphoto" Target="../media/hdphoto15.wdp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20.png"/><Relationship Id="rId10" Type="http://schemas.openxmlformats.org/officeDocument/2006/relationships/image" Target="../media/image16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microsoft.com/office/2007/relationships/hdphoto" Target="../media/hdphoto8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" Type="http://schemas.openxmlformats.org/officeDocument/2006/relationships/image" Target="../media/image2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microsoft.com/office/2007/relationships/hdphoto" Target="../media/hdphoto7.wdp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microsoft.com/office/2007/relationships/hdphoto" Target="../media/hdphoto5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microsoft.com/office/2007/relationships/hdphoto" Target="../media/hdphoto13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microsoft.com/office/2007/relationships/hdphoto" Target="../media/hdphoto11.wdp"/><Relationship Id="rId17" Type="http://schemas.openxmlformats.org/officeDocument/2006/relationships/image" Target="../media/image41.png"/><Relationship Id="rId2" Type="http://schemas.openxmlformats.org/officeDocument/2006/relationships/image" Target="../media/image3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5" Type="http://schemas.microsoft.com/office/2007/relationships/hdphoto" Target="../media/hdphoto12.wdp"/><Relationship Id="rId10" Type="http://schemas.openxmlformats.org/officeDocument/2006/relationships/image" Target="../media/image36.png"/><Relationship Id="rId4" Type="http://schemas.microsoft.com/office/2007/relationships/hdphoto" Target="../media/hdphoto9.wdp"/><Relationship Id="rId9" Type="http://schemas.microsoft.com/office/2007/relationships/hdphoto" Target="../media/hdphoto10.wdp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0AB3F3-A0CD-6700-43F3-36EF4B3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2E451-D924-4105-3C76-706CE4F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40258-1607-67D7-3EDE-3DB48856B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F4806F-E36F-A7C4-52A4-18312C7363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AA0A8-9A4B-F809-3064-58FDE6F7AE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F36F19-8CCA-975F-9F92-FFAA2AEC0B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B05D21-9376-C88D-6883-38C39065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1" y="42140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F8088-457B-2528-4934-D0109A6F9A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201036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2ACCF9-7F79-6033-0283-F97EE8B90A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0ACE4-B8B2-766E-638A-C502B5A746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D48AC2-D14B-E6BF-6BB0-015F9B891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201036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D09CFC-6F72-9149-C478-70F3F6C7D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60EF20-CBE1-5ED1-A207-3DB2A4CF8F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CCC5D-AFDD-EA6D-5398-A56EE1A95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0584DF-0A2E-040D-09AE-F10C3D7A24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CC2B66-327F-96AD-8821-63E27225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549B9E-6561-42C4-3049-A0E565469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568BBC-3D39-E7F0-C6E9-97E676DB6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692265-A63A-A290-D926-4204646C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D5E1BB-A93F-B718-2D93-09DFD89E5A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9D3EC9-021F-0656-CAA9-1D8A9FC10B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72C123-D36F-B73A-2BDC-C1968AF96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2" y="359931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F5EAAE-5057-265C-84E5-B5C8E9A621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518827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9B3CE88-AA47-CA2F-B97E-6D2C4DFD4A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7D836C-A2B2-556B-0C9F-AD6BFF80D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0C9DB0-0D84-592D-84DC-CFE5C0010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518827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A7F07A-1F45-5C2C-9DF7-23D1E42F59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6538D-9D86-ADB2-4E18-D8C440776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257A99-8B7E-1063-C853-4730F6DCBD1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7D272B8-9EAE-A39B-16FB-4C2F4659F6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6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01C32A-231E-D119-3E26-6CF4EB77F607}"/>
              </a:ext>
            </a:extLst>
          </p:cNvPr>
          <p:cNvSpPr/>
          <p:nvPr/>
        </p:nvSpPr>
        <p:spPr>
          <a:xfrm>
            <a:off x="1354713" y="4674469"/>
            <a:ext cx="2286000" cy="762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DB622-D630-8B99-5C43-9C5FEACEB6FB}"/>
              </a:ext>
            </a:extLst>
          </p:cNvPr>
          <p:cNvSpPr/>
          <p:nvPr/>
        </p:nvSpPr>
        <p:spPr>
          <a:xfrm>
            <a:off x="4970679" y="4674469"/>
            <a:ext cx="2286000" cy="762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66AB8C-9AD4-E34B-CB97-8AE16F958982}"/>
              </a:ext>
            </a:extLst>
          </p:cNvPr>
          <p:cNvSpPr/>
          <p:nvPr/>
        </p:nvSpPr>
        <p:spPr>
          <a:xfrm>
            <a:off x="8494578" y="4674469"/>
            <a:ext cx="2286000" cy="762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softRound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B4B95E-B549-8012-D937-1AF8F49EC482}"/>
              </a:ext>
            </a:extLst>
          </p:cNvPr>
          <p:cNvSpPr/>
          <p:nvPr/>
        </p:nvSpPr>
        <p:spPr>
          <a:xfrm>
            <a:off x="1337035" y="2549471"/>
            <a:ext cx="1133475" cy="4191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63500" h="635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CC91A1-28F4-60A9-7CA6-C7F62F669C8B}"/>
              </a:ext>
            </a:extLst>
          </p:cNvPr>
          <p:cNvSpPr/>
          <p:nvPr/>
        </p:nvSpPr>
        <p:spPr>
          <a:xfrm>
            <a:off x="1337034" y="3600450"/>
            <a:ext cx="1133475" cy="40957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4D4D33E-10FB-C641-F08E-0E5C5A61E077}"/>
              </a:ext>
            </a:extLst>
          </p:cNvPr>
          <p:cNvSpPr/>
          <p:nvPr/>
        </p:nvSpPr>
        <p:spPr>
          <a:xfrm>
            <a:off x="1337035" y="3063440"/>
            <a:ext cx="1133475" cy="419100"/>
          </a:xfrm>
          <a:prstGeom prst="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63500" h="635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pic>
        <p:nvPicPr>
          <p:cNvPr id="24" name="图形 23" descr="硬币 纯色填充">
            <a:extLst>
              <a:ext uri="{FF2B5EF4-FFF2-40B4-BE49-F238E27FC236}">
                <a16:creationId xmlns:a16="http://schemas.microsoft.com/office/drawing/2014/main" id="{D5F85808-514A-B7A6-2A35-33A9035A2C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3127575"/>
            <a:ext cx="290829" cy="290829"/>
          </a:xfrm>
          <a:prstGeom prst="rect">
            <a:avLst/>
          </a:prstGeom>
        </p:spPr>
      </p:pic>
      <p:pic>
        <p:nvPicPr>
          <p:cNvPr id="25" name="图形 24" descr="硬币 纯色填充">
            <a:extLst>
              <a:ext uri="{FF2B5EF4-FFF2-40B4-BE49-F238E27FC236}">
                <a16:creationId xmlns:a16="http://schemas.microsoft.com/office/drawing/2014/main" id="{3C09DD64-AEE4-39A5-3A99-834176704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3653781"/>
            <a:ext cx="290829" cy="290829"/>
          </a:xfrm>
          <a:prstGeom prst="rect">
            <a:avLst/>
          </a:prstGeom>
        </p:spPr>
      </p:pic>
      <p:pic>
        <p:nvPicPr>
          <p:cNvPr id="26" name="图形 25" descr="硬币 纯色填充">
            <a:extLst>
              <a:ext uri="{FF2B5EF4-FFF2-40B4-BE49-F238E27FC236}">
                <a16:creationId xmlns:a16="http://schemas.microsoft.com/office/drawing/2014/main" id="{7D04AB15-9AA6-D923-77D0-B39A375658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2613606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4000</TotalTime>
  <Words>185</Words>
  <Application>Microsoft Office PowerPoint</Application>
  <PresentationFormat>宽屏</PresentationFormat>
  <Paragraphs>111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钉钉进步体</vt:lpstr>
      <vt:lpstr>方正朝歌圆 简 ExtraBold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39</cp:revision>
  <dcterms:created xsi:type="dcterms:W3CDTF">2023-12-03T17:43:36Z</dcterms:created>
  <dcterms:modified xsi:type="dcterms:W3CDTF">2023-12-23T15:44:47Z</dcterms:modified>
</cp:coreProperties>
</file>